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9" r:id="rId2"/>
    <p:sldId id="269" r:id="rId3"/>
    <p:sldId id="270" r:id="rId4"/>
    <p:sldId id="260" r:id="rId5"/>
    <p:sldId id="271" r:id="rId6"/>
    <p:sldId id="272" r:id="rId7"/>
    <p:sldId id="273" r:id="rId8"/>
    <p:sldId id="274" r:id="rId9"/>
    <p:sldId id="275" r:id="rId10"/>
    <p:sldId id="276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5" d="100"/>
          <a:sy n="75" d="100"/>
        </p:scale>
        <p:origin x="5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5/21/2025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5/21/2025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5/21/2025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5/21/2025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5/21/2025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5/21/2025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5/21/2025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5/21/2025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5/21/2025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5/21/2025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6485B-13F2-617A-67BC-91C3FA0FE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8987B-F299-BB20-70C2-213F650E7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Dialog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giúp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CDB602-8BB3-9897-96E7-DE03D9E625A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205113" y="974725"/>
            <a:ext cx="3517615" cy="49085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FA191-EC28-1C15-1BBB-2D222A4E4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07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37" y="989045"/>
            <a:ext cx="9349272" cy="3575059"/>
          </a:xfrm>
        </p:spPr>
        <p:txBody>
          <a:bodyPr/>
          <a:lstStyle/>
          <a:p>
            <a:r>
              <a:rPr lang="en-US" dirty="0"/>
              <a:t>Báo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8</a:t>
            </a:r>
            <a:br>
              <a:rPr lang="en-US" dirty="0"/>
            </a:br>
            <a:r>
              <a:rPr lang="en-US" dirty="0" err="1"/>
              <a:t>Họ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: Nguyễn </a:t>
            </a:r>
            <a:r>
              <a:rPr lang="en-US" dirty="0" err="1"/>
              <a:t>Kỳ</a:t>
            </a:r>
            <a:r>
              <a:rPr lang="en-US" dirty="0"/>
              <a:t> Anh</a:t>
            </a:r>
            <a:br>
              <a:rPr lang="en-US" dirty="0"/>
            </a:br>
            <a:r>
              <a:rPr lang="en-US" dirty="0"/>
              <a:t>MSSV:20225793</a:t>
            </a:r>
            <a:br>
              <a:rPr lang="en-US" dirty="0"/>
            </a:br>
            <a:r>
              <a:rPr lang="en-US" dirty="0"/>
              <a:t>GR1</a:t>
            </a:r>
            <a:br>
              <a:rPr lang="en-US" dirty="0"/>
            </a:br>
            <a:r>
              <a:rPr lang="en-US" dirty="0"/>
              <a:t>GVHD: Nguyễn Đức </a:t>
            </a:r>
            <a:r>
              <a:rPr lang="en-US" dirty="0" err="1"/>
              <a:t>Toàn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2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890486" y="2033094"/>
            <a:ext cx="10054321" cy="17554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Quản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+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ăn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29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1.RadioListTitle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7F9AF7-DEDF-E54C-90BC-B13C36FD0CD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18533" y="974090"/>
            <a:ext cx="3608488" cy="501681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74DACE-E4F8-941C-7278-0EA62BB88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917" y="974090"/>
            <a:ext cx="4103907" cy="501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4104D-234F-D641-1445-779E7E6E3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A5C7-D5E6-42C8-3AFE-406A0E54D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2.CheckBot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BC65A-451A-29D9-3DAA-B4944CC37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F7C7A-832F-3842-A69F-0CC05799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87" y="934719"/>
            <a:ext cx="4038813" cy="4957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B49E81-363F-55E8-668E-21F0687B6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759" y="934719"/>
            <a:ext cx="4038813" cy="495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31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85A5-B425-2AC7-E0FB-A334DDB27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0008-061B-8649-EDFF-D82B443B1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3.DatePicker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3C94E-1EE1-9C80-D77D-9EFC96D5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442A99-824C-8BBF-32C3-FE44AA412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88" y="869462"/>
            <a:ext cx="3972599" cy="5169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B5BB9-6AEC-C0AA-2095-06A8507C6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303" y="869462"/>
            <a:ext cx="3727659" cy="5169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88DAF8-BD4B-5E45-009C-61DADD781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379" y="869462"/>
            <a:ext cx="3728333" cy="516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99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BA39F-17F2-ADB6-DC95-FBD18E0E4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EA0CF-6E17-065D-540D-F3F526A0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UI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4B5D5-6AA9-DC14-2AB5-FF54EC7D7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7B3BD-CD72-3AE0-7C1C-A5D35A58B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1164611"/>
            <a:ext cx="2418080" cy="4528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87A75C-D681-F12D-6304-C0BD4640E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303" y="826144"/>
            <a:ext cx="4292580" cy="52057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85BCFB-B84F-75C2-6539-3724BC3BF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525" y="826145"/>
            <a:ext cx="3714186" cy="520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70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EA8FB-5458-E154-1EAB-6A75B0A49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91EF-50F8-A5AD-05FE-DF99FA105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UI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E8042-1F00-E07A-41F4-E9335BE0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18533C-6D98-3894-F7F7-4C645741B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36" y="890659"/>
            <a:ext cx="4165193" cy="5076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1335B0-F6C3-951F-DCA3-E6165A4F7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20" y="890659"/>
            <a:ext cx="3636528" cy="507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58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8230C-E57E-D6C7-095D-05BF8006B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A0665-BB30-C1AE-12BE-6A615293E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SetUp</a:t>
            </a:r>
            <a:r>
              <a:rPr lang="en-US" dirty="0"/>
              <a:t> data </a:t>
            </a:r>
            <a:r>
              <a:rPr lang="en-US" dirty="0" err="1"/>
              <a:t>vào</a:t>
            </a:r>
            <a:r>
              <a:rPr lang="en-US" dirty="0"/>
              <a:t> UI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21AA6-3966-AC70-DA11-4D0B35AE1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22239F-EA33-F47D-7FB2-C6848827F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102" y="830317"/>
            <a:ext cx="3861304" cy="5379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FDA104-25B6-4BE2-9448-7AF0B49C1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07" y="830317"/>
            <a:ext cx="3804460" cy="53799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7E7FEA-8685-0740-4BF4-3552E718D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859" y="830317"/>
            <a:ext cx="3818579" cy="537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40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77</Words>
  <Application>Microsoft Office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Lato</vt:lpstr>
      <vt:lpstr>Office Theme</vt:lpstr>
      <vt:lpstr>PowerPoint Presentation</vt:lpstr>
      <vt:lpstr>Báo cáo tuần 8 Họ và tên: Nguyễn Kỳ Anh MSSV:20225793 GR1 GVHD: Nguyễn Đức Toàn</vt:lpstr>
      <vt:lpstr>PowerPoint Presentation</vt:lpstr>
      <vt:lpstr>1.RadioListTitle</vt:lpstr>
      <vt:lpstr>2.CheckBot</vt:lpstr>
      <vt:lpstr>3.DatePicker</vt:lpstr>
      <vt:lpstr>4. UI quản lý</vt:lpstr>
      <vt:lpstr>4. UI quản lý</vt:lpstr>
      <vt:lpstr>5. SetUp data vào UI quản lý.</vt:lpstr>
      <vt:lpstr>6. Dialog trợ giúp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Ky Anh 20225783</cp:lastModifiedBy>
  <cp:revision>11</cp:revision>
  <dcterms:created xsi:type="dcterms:W3CDTF">2021-05-28T04:32:29Z</dcterms:created>
  <dcterms:modified xsi:type="dcterms:W3CDTF">2025-05-20T17:51:57Z</dcterms:modified>
</cp:coreProperties>
</file>